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256" r:id="rId3"/>
    <p:sldId id="259" r:id="rId4"/>
    <p:sldId id="257" r:id="rId5"/>
    <p:sldId id="267" r:id="rId6"/>
    <p:sldId id="271" r:id="rId7"/>
    <p:sldId id="268" r:id="rId8"/>
    <p:sldId id="270" r:id="rId9"/>
    <p:sldId id="269" r:id="rId10"/>
    <p:sldId id="261" r:id="rId11"/>
    <p:sldId id="262" r:id="rId12"/>
    <p:sldId id="258" r:id="rId13"/>
    <p:sldId id="263" r:id="rId14"/>
    <p:sldId id="265" r:id="rId15"/>
    <p:sldId id="264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>
        <p:scale>
          <a:sx n="60" d="100"/>
          <a:sy n="60" d="100"/>
        </p:scale>
        <p:origin x="-228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47799-8B07-4827-86D6-271DD8BDDA03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C32B5-8198-4278-9E1F-81E09356C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82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C32B5-8198-4278-9E1F-81E09356C1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07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C32B5-8198-4278-9E1F-81E09356C1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95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DC32B5-8198-4278-9E1F-81E09356C12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11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9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23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66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1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40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45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64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73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03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9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1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9CA66-8F74-4A0D-BBDB-EE421C215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092E7-D5AB-4C16-9936-F8FD12FF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91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00B0F0"/>
                </a:solidFill>
              </a:rPr>
              <a:t>Welcome </a:t>
            </a:r>
            <a:r>
              <a:rPr lang="en-US" sz="6000" dirty="0" smtClean="0">
                <a:solidFill>
                  <a:srgbClr val="00B0F0"/>
                </a:solidFill>
              </a:rPr>
              <a:t>to </a:t>
            </a:r>
            <a:r>
              <a:rPr lang="en-US" sz="6000" dirty="0" smtClean="0">
                <a:solidFill>
                  <a:srgbClr val="00B0F0"/>
                </a:solidFill>
              </a:rPr>
              <a:t>Everybody</a:t>
            </a:r>
            <a:endParaRPr lang="en-US" sz="6000" dirty="0">
              <a:solidFill>
                <a:srgbClr val="00B0F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928648"/>
            <a:ext cx="4441963" cy="298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555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5400" dirty="0" smtClean="0"/>
              <a:t>Two class room of two girls school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905000"/>
            <a:ext cx="3962400" cy="3485356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857" y="1905000"/>
            <a:ext cx="4005943" cy="3505200"/>
          </a:xfrm>
        </p:spPr>
      </p:pic>
    </p:spTree>
    <p:extLst>
      <p:ext uri="{BB962C8B-B14F-4D97-AF65-F5344CB8AC3E}">
        <p14:creationId xmlns:p14="http://schemas.microsoft.com/office/powerpoint/2010/main" val="354402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533400"/>
            <a:ext cx="8915400" cy="59436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1.what </a:t>
            </a:r>
            <a:r>
              <a:rPr lang="en-US" b="1" dirty="0" smtClean="0">
                <a:solidFill>
                  <a:srgbClr val="FF0000"/>
                </a:solidFill>
              </a:rPr>
              <a:t>are the aims of the school?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002060"/>
                </a:solidFill>
              </a:rPr>
              <a:t>Ans:The</a:t>
            </a:r>
            <a:r>
              <a:rPr lang="en-US" b="1" dirty="0" smtClean="0">
                <a:solidFill>
                  <a:srgbClr val="002060"/>
                </a:solidFill>
              </a:rPr>
              <a:t> aims of the school is to educate girls.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2.How does the school  treat the student?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00B050"/>
                </a:solidFill>
              </a:rPr>
              <a:t>Ans:The</a:t>
            </a:r>
            <a:r>
              <a:rPr lang="en-US" b="1" dirty="0" smtClean="0">
                <a:solidFill>
                  <a:srgbClr val="00B050"/>
                </a:solidFill>
              </a:rPr>
              <a:t> school treats the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rgbClr val="00B050"/>
                </a:solidFill>
              </a:rPr>
              <a:t> students as young adults and involve them in decisions concerning their work and school life.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107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1249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you think the school authorities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Realise</a:t>
            </a:r>
            <a:r>
              <a:rPr lang="en-US" dirty="0" smtClean="0"/>
              <a:t> their aim? </a:t>
            </a:r>
            <a:endParaRPr lang="en-US" dirty="0"/>
          </a:p>
          <a:p>
            <a:r>
              <a:rPr lang="en-US" dirty="0" err="1" smtClean="0"/>
              <a:t>Ans</a:t>
            </a:r>
            <a:r>
              <a:rPr lang="en-US" dirty="0" smtClean="0"/>
              <a:t> I Think The School Authorities </a:t>
            </a:r>
            <a:r>
              <a:rPr lang="en-US" dirty="0" err="1" smtClean="0"/>
              <a:t>realise</a:t>
            </a:r>
            <a:r>
              <a:rPr lang="en-US" dirty="0" smtClean="0"/>
              <a:t> their aim when the students involve them in decisions concerning  their work and school life.</a:t>
            </a:r>
          </a:p>
          <a:p>
            <a:r>
              <a:rPr lang="en-US" dirty="0" smtClean="0"/>
              <a:t>Would you like to be in a school like </a:t>
            </a:r>
            <a:r>
              <a:rPr lang="en-US" dirty="0" err="1" smtClean="0"/>
              <a:t>that?Why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Ans</a:t>
            </a:r>
            <a:r>
              <a:rPr lang="en-US" dirty="0" smtClean="0"/>
              <a:t> Yes I Would like to be in a school like that .Because It develops our potentials.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7475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1336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4800" u="sng" dirty="0" smtClean="0">
                <a:solidFill>
                  <a:srgbClr val="00B050"/>
                </a:solidFill>
              </a:rPr>
              <a:t>Group work </a:t>
            </a:r>
            <a:r>
              <a:rPr lang="en-US" sz="4800" dirty="0" smtClean="0">
                <a:solidFill>
                  <a:srgbClr val="00B050"/>
                </a:solidFill>
              </a:rPr>
              <a:t>{ First group</a:t>
            </a:r>
            <a:r>
              <a:rPr lang="en-US" sz="4800" dirty="0" smtClean="0"/>
              <a:t>}</a:t>
            </a:r>
          </a:p>
          <a:p>
            <a:r>
              <a:rPr lang="en-US" sz="4000" dirty="0" smtClean="0"/>
              <a:t>1.Do You know about </a:t>
            </a:r>
            <a:r>
              <a:rPr lang="en-US" sz="4000" dirty="0" err="1" smtClean="0"/>
              <a:t>M.M.Chowdhury</a:t>
            </a:r>
            <a:r>
              <a:rPr lang="en-US" sz="4000" dirty="0" smtClean="0"/>
              <a:t> Memorial </a:t>
            </a:r>
            <a:r>
              <a:rPr lang="en-US" sz="4000" dirty="0"/>
              <a:t> </a:t>
            </a:r>
            <a:r>
              <a:rPr lang="en-US" sz="4000" dirty="0" smtClean="0"/>
              <a:t>High </a:t>
            </a:r>
            <a:r>
              <a:rPr lang="en-US" sz="4000" dirty="0"/>
              <a:t> </a:t>
            </a:r>
            <a:r>
              <a:rPr lang="en-US" sz="4000" dirty="0" smtClean="0"/>
              <a:t>School ?Write 5 sentences about that school</a:t>
            </a:r>
            <a:r>
              <a:rPr lang="en-US" dirty="0" smtClean="0"/>
              <a:t>.</a:t>
            </a:r>
          </a:p>
          <a:p>
            <a:endParaRPr lang="en-US" u="sng" dirty="0" smtClean="0"/>
          </a:p>
          <a:p>
            <a:pPr algn="ctr"/>
            <a:r>
              <a:rPr lang="en-US" sz="4800" u="sng" dirty="0" smtClean="0">
                <a:solidFill>
                  <a:srgbClr val="FF0000"/>
                </a:solidFill>
              </a:rPr>
              <a:t>Group—Two</a:t>
            </a:r>
            <a:r>
              <a:rPr lang="en-US" sz="4800" u="sng" dirty="0" smtClean="0"/>
              <a:t> .</a:t>
            </a:r>
          </a:p>
          <a:p>
            <a:pPr algn="ctr"/>
            <a:r>
              <a:rPr lang="en-US" sz="4800" u="sng" dirty="0" smtClean="0"/>
              <a:t>2.Give a short description Devonport girls high school.</a:t>
            </a:r>
            <a:endParaRPr lang="en-US" sz="4800" u="sng" dirty="0"/>
          </a:p>
        </p:txBody>
      </p:sp>
    </p:spTree>
    <p:extLst>
      <p:ext uri="{BB962C8B-B14F-4D97-AF65-F5344CB8AC3E}">
        <p14:creationId xmlns:p14="http://schemas.microsoft.com/office/powerpoint/2010/main" val="2674010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0" y="304800"/>
            <a:ext cx="2895600" cy="121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Evaluation 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2133600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1</a:t>
            </a:r>
            <a:r>
              <a:rPr lang="en-US" sz="3200" dirty="0"/>
              <a:t>.What is the aim of this school ?</a:t>
            </a:r>
            <a:br>
              <a:rPr lang="en-US" sz="3200" dirty="0"/>
            </a:br>
            <a:r>
              <a:rPr lang="en-US" sz="3200" dirty="0"/>
              <a:t>2.What </a:t>
            </a:r>
            <a:r>
              <a:rPr lang="en-US" sz="3200" dirty="0" smtClean="0"/>
              <a:t>is the </a:t>
            </a:r>
            <a:r>
              <a:rPr lang="en-US" sz="3200" dirty="0"/>
              <a:t>students </a:t>
            </a:r>
            <a:r>
              <a:rPr lang="en-US" sz="3200" dirty="0" smtClean="0"/>
              <a:t>should </a:t>
            </a:r>
            <a:r>
              <a:rPr lang="en-US" sz="3200" dirty="0"/>
              <a:t>have ?</a:t>
            </a:r>
            <a:br>
              <a:rPr lang="en-US" sz="3200" dirty="0"/>
            </a:br>
            <a:r>
              <a:rPr lang="en-US" sz="3200" dirty="0"/>
              <a:t>3.What the teachers provide the students ?</a:t>
            </a:r>
          </a:p>
        </p:txBody>
      </p:sp>
    </p:spTree>
    <p:extLst>
      <p:ext uri="{BB962C8B-B14F-4D97-AF65-F5344CB8AC3E}">
        <p14:creationId xmlns:p14="http://schemas.microsoft.com/office/powerpoint/2010/main" val="12392163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295400"/>
            <a:ext cx="8610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Home Work</a:t>
            </a:r>
            <a:r>
              <a:rPr lang="en-US" sz="5400" dirty="0" smtClean="0">
                <a:solidFill>
                  <a:srgbClr val="00B050"/>
                </a:solidFill>
              </a:rPr>
              <a:t>. </a:t>
            </a:r>
          </a:p>
          <a:p>
            <a:r>
              <a:rPr lang="en-US" sz="5400" dirty="0" smtClean="0">
                <a:solidFill>
                  <a:srgbClr val="00B050"/>
                </a:solidFill>
              </a:rPr>
              <a:t>1.Write a short description about your school within five sentence.</a:t>
            </a:r>
          </a:p>
        </p:txBody>
      </p:sp>
    </p:spTree>
    <p:extLst>
      <p:ext uri="{BB962C8B-B14F-4D97-AF65-F5344CB8AC3E}">
        <p14:creationId xmlns:p14="http://schemas.microsoft.com/office/powerpoint/2010/main" val="16035117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06924" y="2514600"/>
            <a:ext cx="573015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Thanks to all</a:t>
            </a:r>
            <a:endParaRPr lang="en-US" sz="80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266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-304800"/>
            <a:ext cx="9144000" cy="6705600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Abul</a:t>
            </a:r>
            <a:r>
              <a:rPr lang="en-US" dirty="0" smtClean="0"/>
              <a:t> </a:t>
            </a:r>
            <a:r>
              <a:rPr lang="en-US" dirty="0" err="1" smtClean="0"/>
              <a:t>kalam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Assistant </a:t>
            </a:r>
            <a:r>
              <a:rPr lang="en-US" sz="3200" dirty="0" smtClean="0"/>
              <a:t>teacher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/>
              <a:t>S</a:t>
            </a:r>
            <a:r>
              <a:rPr lang="en-US" sz="3200" dirty="0" err="1" smtClean="0"/>
              <a:t>enbag</a:t>
            </a:r>
            <a:r>
              <a:rPr lang="en-US" sz="3200" dirty="0" smtClean="0"/>
              <a:t> </a:t>
            </a:r>
            <a:r>
              <a:rPr lang="en-US" sz="3200" dirty="0" smtClean="0"/>
              <a:t>Government Pilot </a:t>
            </a:r>
            <a:r>
              <a:rPr lang="en-US" sz="3200" dirty="0" smtClean="0"/>
              <a:t>High School.</a:t>
            </a:r>
            <a:br>
              <a:rPr lang="en-US" sz="3200" dirty="0" smtClean="0"/>
            </a:br>
            <a:r>
              <a:rPr lang="en-US" sz="3200" dirty="0" err="1" smtClean="0"/>
              <a:t>Senbag,Noakhali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pic>
        <p:nvPicPr>
          <p:cNvPr id="1026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838200"/>
            <a:ext cx="2057400" cy="2594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74502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994" y="85300"/>
            <a:ext cx="8229600" cy="85301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Justify previous knowledge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6067961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4.Is </a:t>
            </a:r>
            <a:r>
              <a:rPr lang="en-US" sz="2400" dirty="0"/>
              <a:t>it a boys or girls school?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938317"/>
            <a:ext cx="4800600" cy="322376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93761" y="4489499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1.Have You Seen Your School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693761" y="506461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2.Is it a big school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762000" y="5587833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3.Where is Your School ?       </a:t>
            </a:r>
          </a:p>
        </p:txBody>
      </p:sp>
    </p:spTree>
    <p:extLst>
      <p:ext uri="{BB962C8B-B14F-4D97-AF65-F5344CB8AC3E}">
        <p14:creationId xmlns:p14="http://schemas.microsoft.com/office/powerpoint/2010/main" val="373929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Class;Ten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Subject:EnglishFirst</a:t>
            </a:r>
            <a:r>
              <a:rPr lang="en-US" dirty="0" smtClean="0"/>
              <a:t> Paper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1"/>
            <a:ext cx="7315200" cy="1371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 smtClean="0"/>
              <a:t>Unit Three </a:t>
            </a:r>
            <a:r>
              <a:rPr lang="en-US" sz="3600" dirty="0" err="1" smtClean="0"/>
              <a:t>Lesson:One</a:t>
            </a:r>
            <a:endParaRPr lang="en-US" sz="3600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rgbClr val="7030A0"/>
                </a:solidFill>
              </a:rPr>
              <a:t>Tropics:</a:t>
            </a:r>
            <a:r>
              <a:rPr lang="en-US" dirty="0" smtClean="0"/>
              <a:t> Devonport </a:t>
            </a:r>
            <a:r>
              <a:rPr lang="en-US" dirty="0" smtClean="0"/>
              <a:t>High School </a:t>
            </a:r>
            <a:r>
              <a:rPr lang="en-US" dirty="0" smtClean="0"/>
              <a:t>for girls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885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27660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1.By the end of the lesson </a:t>
            </a:r>
            <a:r>
              <a:rPr lang="en-US" sz="3200" dirty="0" smtClean="0">
                <a:solidFill>
                  <a:srgbClr val="7030A0"/>
                </a:solidFill>
              </a:rPr>
              <a:t>you will learn  </a:t>
            </a:r>
            <a:r>
              <a:rPr lang="en-US" sz="3200" dirty="0">
                <a:solidFill>
                  <a:srgbClr val="7030A0"/>
                </a:solidFill>
              </a:rPr>
              <a:t>about a school </a:t>
            </a:r>
            <a:endParaRPr lang="en-US" sz="3200" dirty="0" smtClean="0">
              <a:solidFill>
                <a:srgbClr val="7030A0"/>
              </a:solidFill>
            </a:endParaRPr>
          </a:p>
          <a:p>
            <a:r>
              <a:rPr lang="en-US" sz="3200" dirty="0" smtClean="0">
                <a:solidFill>
                  <a:srgbClr val="7030A0"/>
                </a:solidFill>
              </a:rPr>
              <a:t>2. Also learn </a:t>
            </a:r>
            <a:r>
              <a:rPr lang="en-US" sz="3200" dirty="0">
                <a:solidFill>
                  <a:srgbClr val="7030A0"/>
                </a:solidFill>
              </a:rPr>
              <a:t>student </a:t>
            </a:r>
            <a:r>
              <a:rPr lang="en-US" sz="3200" dirty="0" smtClean="0">
                <a:solidFill>
                  <a:srgbClr val="7030A0"/>
                </a:solidFill>
              </a:rPr>
              <a:t>profiles and </a:t>
            </a:r>
            <a:r>
              <a:rPr lang="en-US" sz="3200" dirty="0">
                <a:solidFill>
                  <a:srgbClr val="7030A0"/>
                </a:solidFill>
              </a:rPr>
              <a:t>written </a:t>
            </a:r>
            <a:r>
              <a:rPr lang="en-US" sz="3200" dirty="0" err="1">
                <a:solidFill>
                  <a:srgbClr val="7030A0"/>
                </a:solidFill>
              </a:rPr>
              <a:t>adescription</a:t>
            </a:r>
            <a:r>
              <a:rPr lang="en-US" sz="3200" dirty="0">
                <a:solidFill>
                  <a:srgbClr val="7030A0"/>
                </a:solidFill>
              </a:rPr>
              <a:t> of </a:t>
            </a:r>
            <a:r>
              <a:rPr lang="en-US" sz="3200" dirty="0" smtClean="0">
                <a:solidFill>
                  <a:srgbClr val="7030A0"/>
                </a:solidFill>
              </a:rPr>
              <a:t> a </a:t>
            </a:r>
            <a:r>
              <a:rPr lang="en-US" sz="3200" dirty="0">
                <a:solidFill>
                  <a:srgbClr val="7030A0"/>
                </a:solidFill>
              </a:rPr>
              <a:t>school.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900" y="-33998"/>
            <a:ext cx="6477000" cy="333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06407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68" y="28974"/>
            <a:ext cx="4312231" cy="30393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799" y="152399"/>
            <a:ext cx="4495801" cy="29159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276600"/>
            <a:ext cx="4572000" cy="34183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90982" y="2806739"/>
            <a:ext cx="2409634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School Building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7367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school </a:t>
            </a:r>
            <a:r>
              <a:rPr lang="en-US" smtClean="0"/>
              <a:t>of Bangladesh.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676400"/>
            <a:ext cx="4562168" cy="2977415"/>
          </a:xfrm>
        </p:spPr>
      </p:pic>
    </p:spTree>
    <p:extLst>
      <p:ext uri="{BB962C8B-B14F-4D97-AF65-F5344CB8AC3E}">
        <p14:creationId xmlns:p14="http://schemas.microsoft.com/office/powerpoint/2010/main" val="127531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524000"/>
            <a:ext cx="5170583" cy="3352800"/>
          </a:xfrm>
        </p:spPr>
      </p:pic>
    </p:spTree>
    <p:extLst>
      <p:ext uri="{BB962C8B-B14F-4D97-AF65-F5344CB8AC3E}">
        <p14:creationId xmlns:p14="http://schemas.microsoft.com/office/powerpoint/2010/main" val="275662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229600" cy="685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Two class room of Bangladesh.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143000"/>
            <a:ext cx="1295400" cy="5635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School 1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2600"/>
            <a:ext cx="4571998" cy="413385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219200"/>
            <a:ext cx="1524000" cy="53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/>
              <a:t>School 2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014275702"/>
              </p:ext>
            </p:extLst>
          </p:nvPr>
        </p:nvGraphicFramePr>
        <p:xfrm>
          <a:off x="11430000" y="-2743200"/>
          <a:ext cx="4041775" cy="3148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355"/>
                <a:gridCol w="1404620"/>
                <a:gridCol w="212090"/>
                <a:gridCol w="808355"/>
                <a:gridCol w="808355"/>
              </a:tblGrid>
              <a:tr h="27781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532" y="1905000"/>
            <a:ext cx="4496468" cy="3886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66800" y="6031468"/>
            <a:ext cx="63712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Now What is the  Difference  between two School ?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010400" y="6107668"/>
            <a:ext cx="1670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School </a:t>
            </a:r>
            <a:r>
              <a:rPr lang="en-US" dirty="0" err="1" smtClean="0"/>
              <a:t>Dressup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99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238</Words>
  <Application>Microsoft Office PowerPoint</Application>
  <PresentationFormat>On-screen Show (4:3)</PresentationFormat>
  <Paragraphs>40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Welcome to Everybody</vt:lpstr>
      <vt:lpstr>     Abul kalam  Assistant teacher  Senbag Government Pilot High School. Senbag,Noakhali.</vt:lpstr>
      <vt:lpstr>Justify previous knowledge.</vt:lpstr>
      <vt:lpstr> Class;Ten. Subject:EnglishFirst Paper </vt:lpstr>
      <vt:lpstr>PowerPoint Presentation</vt:lpstr>
      <vt:lpstr>PowerPoint Presentation</vt:lpstr>
      <vt:lpstr>A school of Bangladesh.</vt:lpstr>
      <vt:lpstr>PowerPoint Presentation</vt:lpstr>
      <vt:lpstr>Two class room of Bangladesh. </vt:lpstr>
      <vt:lpstr>Two class room of two girls school.</vt:lpstr>
      <vt:lpstr>1.what are the aims of the school? Ans:The aims of the school is to educate girls. 2.How does the school  treat the student? Ans:The school treats the   students as young adults and involve them in decisions concerning their work and school life.</vt:lpstr>
      <vt:lpstr>How do you think the school authorities</vt:lpstr>
      <vt:lpstr>PowerPoint Presentation</vt:lpstr>
      <vt:lpstr>Evaluation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Abul kalam assistant teacher .senbag Government Pilot High School.Senbag.Noakhali.</dc:title>
  <dc:creator>TSS</dc:creator>
  <cp:lastModifiedBy>TSS</cp:lastModifiedBy>
  <cp:revision>52</cp:revision>
  <dcterms:created xsi:type="dcterms:W3CDTF">2013-07-17T04:09:58Z</dcterms:created>
  <dcterms:modified xsi:type="dcterms:W3CDTF">2013-07-24T07:49:29Z</dcterms:modified>
</cp:coreProperties>
</file>